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5947D-1DA9-E14D-A92B-B042000A531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14A38-9B50-E641-B89F-9A913B754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40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D2881-922B-B9FA-2ACC-AC434B9D3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AEBAC6-5303-A497-6A58-B81CEC973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5797F-D845-4849-F393-56D9463C8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F7686-2A83-C5B9-646F-FE4D17D87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4F64B-1EBD-D003-CCE5-ECB93D8AC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1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86D50-77C9-B189-C48C-C397CDB7A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CD43A-D699-BED3-0E88-F492A34E6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47FF4-4423-F29B-D2E8-A009F7D3C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428D2-B0FE-4488-4129-89E3496EC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17D85-37CC-5D7F-1099-8C3A0D0F4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4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A0A3F8-6C22-26F8-2B84-04258BAAEB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111CA2-D73A-696F-672E-140DAB359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F0B3D-2CD1-B5AF-A218-A43FAB9B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F71BD-F97C-D3EC-1BD0-DE806FB5A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92CE4-9279-555D-7979-6BB102E7D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2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2D8A-ED34-590F-27BA-ED2A8F527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4D2B9-F9D6-EE23-16F3-FB7046E1F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2A5C6-CFA2-25D6-C38C-314353E3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2512C-3099-5909-F61E-1BC6289AB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2136-271A-7B4D-7F3B-BCBCB0C6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5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5C64E-79AD-11C4-F757-54827B39B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0BF28-F376-3B68-480C-57F4823EE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44EBB-2D36-2472-BBC9-9EBC688EC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E32A2-D861-EFC2-95CA-6AC11B29C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A012D-0CA0-2C4F-797A-0D9310936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1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05809-5CA6-3CCB-5E05-67EC70A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EE2B7-2449-3D97-DE9A-CAADE84B7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57BED-D6D7-DCEF-AA97-1CE772649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35932-6B64-89AF-4ECF-C1855C8F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DC2DF-3428-9E92-EBCF-4DA2565C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7043A-B781-D7E8-8DCD-871C33B17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0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450EA-F6D2-58A2-5A6B-70AD84B0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A7553-6D0C-E806-568F-455A7FEE5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E06F8-CE5A-7527-B995-25B95AD01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56CE71-5AED-9AE3-2A8A-56D2E6754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9D91F7-4A48-97B6-45B1-ACC1A246A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62E079-A1CF-64EF-625D-CC714AD70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AF315-B7E4-1B65-7F6A-B0B81F4AA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6C75E3-3EF0-6646-014C-2EEAF822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8586F-2A51-F12A-A786-533DC248B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4A38EE-0465-6960-17B5-2B2276F2E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27D41D-BAB8-7168-DE82-704B51EF9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4E7BDE-3E9A-950A-EFA6-46180A8B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C006B-F232-87D0-636F-0CE00BB0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D9EC4-7662-8A77-1A3F-5EC7235F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C7503-1D9C-938C-D82F-59DF5EA71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4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CE65F-9A58-0B60-9896-7988B9E25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56BA0-661A-DBB5-E54F-D0A5D2911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BB1ED-537E-3FEA-FBBD-F46EDEE51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1965A4-513A-64D8-3700-992DAF2B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70815-5BA9-B59A-16DB-0C3FE89DF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E6D36-0403-F279-29E3-4A3288F1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2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01FB4-2039-1ABD-2292-A4B5E240D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D883EA-DB8E-0299-EC38-A3E8A2C38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DCCF2F-8F45-F81D-7B92-42B5FF0CB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06156-4E2C-30E6-438A-B0ED05261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151F9-6D58-8DFA-9F36-65BE5DD55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BF5F5-FC8C-9B01-E793-E74E903B2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1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B7A6EC-041B-1D6F-E528-78FB946C8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82954-60C6-1E4E-4157-A58362A9E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E1CAA-3111-9057-BEBA-8036DF21E1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4F69C-AFE4-434B-934E-56CEED3B8D8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6B409-60E1-DF81-EC17-882D25314A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E8C59-11B4-EFF6-D005-CC805997B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A87FE-421D-0F45-8686-B61B44860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0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23137EC-9E37-AE82-1EB3-DA2F0B383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415392" y="2059858"/>
            <a:ext cx="9711559" cy="2690818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rgbClr val="7030A0"/>
                </a:solidFill>
              </a:rPr>
              <a:t>Tamanna Yasmin</a:t>
            </a:r>
          </a:p>
          <a:p>
            <a:r>
              <a:rPr lang="en-US" sz="3200">
                <a:solidFill>
                  <a:schemeClr val="accent5">
                    <a:lumMod val="75000"/>
                  </a:schemeClr>
                </a:solidFill>
              </a:rPr>
              <a:t>Instrutor</a:t>
            </a:r>
            <a:r>
              <a:rPr lang="en-US" sz="400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3200">
                <a:solidFill>
                  <a:schemeClr val="accent5">
                    <a:lumMod val="75000"/>
                  </a:schemeClr>
                </a:solidFill>
              </a:rPr>
              <a:t>Mathematics</a:t>
            </a:r>
            <a:r>
              <a:rPr lang="en-US" sz="400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en-US" sz="3200">
                <a:solidFill>
                  <a:schemeClr val="accent5">
                    <a:lumMod val="75000"/>
                  </a:schemeClr>
                </a:solidFill>
              </a:rPr>
              <a:t>Mobile</a:t>
            </a:r>
            <a:r>
              <a:rPr lang="en-US" sz="400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n-US" sz="3200">
                <a:solidFill>
                  <a:schemeClr val="accent5">
                    <a:lumMod val="75000"/>
                  </a:schemeClr>
                </a:solidFill>
              </a:rPr>
              <a:t>01515299772</a:t>
            </a:r>
          </a:p>
          <a:p>
            <a:r>
              <a:rPr lang="en-US" sz="3200">
                <a:solidFill>
                  <a:schemeClr val="accent5">
                    <a:lumMod val="75000"/>
                  </a:schemeClr>
                </a:solidFill>
              </a:rPr>
              <a:t>E-mail:mtyasmin193@gmail.com</a:t>
            </a:r>
          </a:p>
          <a:p>
            <a:endParaRPr lang="en-US" sz="320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400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CFF9D32-515C-A38B-0FD6-A324277F5B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96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BAF79-CC73-A551-69D0-77C9FB93F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236" y="15319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accent1"/>
                </a:solidFill>
              </a:rPr>
              <a:t>লগারিদমের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 err="1">
                <a:solidFill>
                  <a:schemeClr val="accent1"/>
                </a:solidFill>
              </a:rPr>
              <a:t>সূত্রাবলি</a:t>
            </a:r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CFB32CF-9036-D0CD-1163-35E1B18B18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698" y="1924789"/>
            <a:ext cx="3819661" cy="2544407"/>
          </a:xfrm>
        </p:spPr>
      </p:pic>
    </p:spTree>
    <p:extLst>
      <p:ext uri="{BB962C8B-B14F-4D97-AF65-F5344CB8AC3E}">
        <p14:creationId xmlns:p14="http://schemas.microsoft.com/office/powerpoint/2010/main" val="1966188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9874-82F4-68DC-123C-684A05E7E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4472672" y="-250720"/>
            <a:ext cx="10515600" cy="1902753"/>
          </a:xfrm>
        </p:spPr>
        <p:txBody>
          <a:bodyPr/>
          <a:lstStyle/>
          <a:p>
            <a:r>
              <a:rPr lang="en-US" sz="3200" dirty="0" err="1">
                <a:solidFill>
                  <a:schemeClr val="accent1"/>
                </a:solidFill>
              </a:rPr>
              <a:t>একনজরে</a:t>
            </a:r>
            <a:r>
              <a:rPr lang="en-US" dirty="0"/>
              <a:t> </a:t>
            </a:r>
            <a:r>
              <a:rPr lang="en-US" sz="3200" dirty="0" err="1">
                <a:solidFill>
                  <a:schemeClr val="accent1"/>
                </a:solidFill>
              </a:rPr>
              <a:t>জ্যামিতি</a:t>
            </a:r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EF42914-BEE4-443B-06FA-9768A9804F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914" y="1652034"/>
            <a:ext cx="6345763" cy="3892881"/>
          </a:xfrm>
        </p:spPr>
      </p:pic>
    </p:spTree>
    <p:extLst>
      <p:ext uri="{BB962C8B-B14F-4D97-AF65-F5344CB8AC3E}">
        <p14:creationId xmlns:p14="http://schemas.microsoft.com/office/powerpoint/2010/main" val="2590789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8136A-6061-6BFF-03B8-FF8B6B609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A1CF05F-22A5-45A5-EA0E-75BBC0E29D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491" y="2661972"/>
            <a:ext cx="5821017" cy="2678644"/>
          </a:xfrm>
        </p:spPr>
      </p:pic>
    </p:spTree>
    <p:extLst>
      <p:ext uri="{BB962C8B-B14F-4D97-AF65-F5344CB8AC3E}">
        <p14:creationId xmlns:p14="http://schemas.microsoft.com/office/powerpoint/2010/main" val="2422305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7E6C7-C705-ED79-B97E-3B973EC8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B198A73-1735-4D11-012B-5D7641041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995" y="2491830"/>
            <a:ext cx="2471186" cy="2660339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8B02F7-B51D-6F6C-3D13-697BE7CE06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651" y="2679176"/>
            <a:ext cx="3379838" cy="22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626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3578C-0B36-74CC-B0D3-408F3FC0A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153" y="445247"/>
            <a:ext cx="10515600" cy="471580"/>
          </a:xfrm>
        </p:spPr>
        <p:txBody>
          <a:bodyPr/>
          <a:lstStyle/>
          <a:p>
            <a:r>
              <a:rPr lang="en-US" sz="3200" dirty="0" err="1">
                <a:solidFill>
                  <a:schemeClr val="accent1"/>
                </a:solidFill>
              </a:rPr>
              <a:t>পরিমিতির</a:t>
            </a:r>
            <a:r>
              <a:rPr lang="en-US" dirty="0"/>
              <a:t> </a:t>
            </a:r>
            <a:r>
              <a:rPr lang="en-US" sz="3200" dirty="0" err="1">
                <a:solidFill>
                  <a:schemeClr val="accent1"/>
                </a:solidFill>
              </a:rPr>
              <a:t>সূত্রাবলি</a:t>
            </a:r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73CA3F-FEFF-4881-85BA-DFE0B50F64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724" y="1361416"/>
            <a:ext cx="5962452" cy="5185001"/>
          </a:xfrm>
        </p:spPr>
      </p:pic>
    </p:spTree>
    <p:extLst>
      <p:ext uri="{BB962C8B-B14F-4D97-AF65-F5344CB8AC3E}">
        <p14:creationId xmlns:p14="http://schemas.microsoft.com/office/powerpoint/2010/main" val="545190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DE3F2-925F-529E-5B7D-2B51BD5BB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377" y="1948331"/>
            <a:ext cx="10515600" cy="3925888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7030A0"/>
                </a:solidFill>
              </a:rPr>
              <a:t>Thank </a:t>
            </a:r>
            <a:br>
              <a:rPr lang="en-US" sz="9600" dirty="0">
                <a:solidFill>
                  <a:srgbClr val="7030A0"/>
                </a:solidFill>
              </a:rPr>
            </a:br>
            <a:r>
              <a:rPr lang="en-US" sz="9600" dirty="0">
                <a:solidFill>
                  <a:srgbClr val="7030A0"/>
                </a:solidFill>
              </a:rPr>
              <a:t>  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6A097-2365-21CA-8A88-EFDED7DE4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7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AA757-5B82-BEB8-1D40-F5EA9DF4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4E25D-3058-7BEA-F4B1-0D7FB4287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                                                </a:t>
            </a:r>
          </a:p>
          <a:p>
            <a:pPr marL="0" indent="0">
              <a:buNone/>
            </a:pPr>
            <a:r>
              <a:rPr lang="en-US"/>
              <a:t>                                              </a:t>
            </a:r>
          </a:p>
          <a:p>
            <a:pPr marL="0" indent="0">
              <a:buNone/>
            </a:pPr>
            <a:r>
              <a:rPr lang="en-US"/>
              <a:t>                                                     </a:t>
            </a:r>
            <a:r>
              <a:rPr lang="en-US" sz="6000">
                <a:solidFill>
                  <a:schemeClr val="accent2"/>
                </a:solidFill>
              </a:rPr>
              <a:t>Class:</a:t>
            </a:r>
            <a:r>
              <a:rPr lang="en-US"/>
              <a:t> </a:t>
            </a:r>
            <a:r>
              <a:rPr lang="en-US" sz="6000">
                <a:solidFill>
                  <a:schemeClr val="accent2"/>
                </a:solidFill>
              </a:rPr>
              <a:t>IX</a:t>
            </a:r>
          </a:p>
          <a:p>
            <a:pPr marL="0" indent="0">
              <a:buNone/>
            </a:pPr>
            <a:r>
              <a:rPr lang="en-US" sz="6000">
                <a:solidFill>
                  <a:schemeClr val="accent2"/>
                </a:solidFill>
              </a:rPr>
              <a:t>              Subject:Mathematics</a:t>
            </a:r>
          </a:p>
          <a:p>
            <a:pPr marL="0" indent="0">
              <a:buNone/>
            </a:pPr>
            <a:endParaRPr lang="en-US" sz="40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5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A22B0-6982-DBAC-6CFD-A81203263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9627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</a:t>
            </a:r>
            <a:r>
              <a:rPr lang="en-US" dirty="0" err="1"/>
              <a:t>অধ্যায়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B5163-6706-ED4E-B66A-BD1BD62EB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871"/>
            <a:ext cx="10515600" cy="4874091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          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          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বীজগণিত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r>
              <a:rPr lang="en-US" i="1" dirty="0" err="1"/>
              <a:t>বাস্তব</a:t>
            </a:r>
            <a:r>
              <a:rPr lang="en-US" i="1" dirty="0"/>
              <a:t> </a:t>
            </a:r>
            <a:r>
              <a:rPr lang="en-US" i="1" dirty="0" err="1"/>
              <a:t>সংখ্যা</a:t>
            </a:r>
            <a:endParaRPr lang="en-US" i="1" dirty="0"/>
          </a:p>
          <a:p>
            <a:r>
              <a:rPr lang="en-US" dirty="0" err="1"/>
              <a:t>সেট</a:t>
            </a:r>
            <a:r>
              <a:rPr lang="en-US" dirty="0"/>
              <a:t> ও </a:t>
            </a:r>
            <a:r>
              <a:rPr lang="en-US" dirty="0" err="1"/>
              <a:t>ফাংশন</a:t>
            </a:r>
            <a:endParaRPr lang="en-US" dirty="0"/>
          </a:p>
          <a:p>
            <a:r>
              <a:rPr lang="en-US" dirty="0" err="1"/>
              <a:t>বীজগাণিতিক</a:t>
            </a:r>
            <a:r>
              <a:rPr lang="en-US" dirty="0"/>
              <a:t> </a:t>
            </a:r>
            <a:r>
              <a:rPr lang="en-US" dirty="0" err="1"/>
              <a:t>রাশি</a:t>
            </a:r>
            <a:endParaRPr lang="en-US" dirty="0"/>
          </a:p>
          <a:p>
            <a:r>
              <a:rPr lang="en-US" dirty="0" err="1"/>
              <a:t>সূচক</a:t>
            </a:r>
            <a:r>
              <a:rPr lang="en-US" dirty="0"/>
              <a:t> ও </a:t>
            </a:r>
            <a:r>
              <a:rPr lang="en-US" dirty="0" err="1"/>
              <a:t>লগারিদম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0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5C6D-AD07-B840-B1CE-78076C26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646953" y="358589"/>
            <a:ext cx="10515600" cy="251011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                                  </a:t>
            </a:r>
            <a:r>
              <a:rPr lang="en-US" dirty="0" err="1">
                <a:solidFill>
                  <a:schemeClr val="accent1"/>
                </a:solidFill>
              </a:rPr>
              <a:t>অধ্যায়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95E59-722A-8985-CE25-8FD77DE2A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953" y="102477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 err="1">
                <a:solidFill>
                  <a:schemeClr val="accent1"/>
                </a:solidFill>
              </a:rPr>
              <a:t>জ্যামিতি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r>
              <a:rPr lang="en-US" dirty="0" err="1">
                <a:solidFill>
                  <a:schemeClr val="accent1"/>
                </a:solidFill>
              </a:rPr>
              <a:t>রেখা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কোণ</a:t>
            </a:r>
            <a:r>
              <a:rPr lang="en-US" dirty="0">
                <a:solidFill>
                  <a:schemeClr val="accent1"/>
                </a:solidFill>
              </a:rPr>
              <a:t> ও </a:t>
            </a:r>
            <a:r>
              <a:rPr lang="en-US" dirty="0" err="1">
                <a:solidFill>
                  <a:schemeClr val="accent1"/>
                </a:solidFill>
              </a:rPr>
              <a:t>ত্রিভুজ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err="1">
                <a:solidFill>
                  <a:schemeClr val="accent1"/>
                </a:solidFill>
              </a:rPr>
              <a:t>ব্যবহারিক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জ্যামিতি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55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30D9-DF75-D0B0-1597-5F6C8623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53" y="18255"/>
            <a:ext cx="10515600" cy="1325563"/>
          </a:xfrm>
        </p:spPr>
        <p:txBody>
          <a:bodyPr/>
          <a:lstStyle/>
          <a:p>
            <a:r>
              <a:rPr lang="en-US" dirty="0"/>
              <a:t>                                   </a:t>
            </a:r>
            <a:r>
              <a:rPr lang="en-US" dirty="0" err="1"/>
              <a:t>অধ্যায়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9E91-B543-4A38-B8DC-6C39050A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b="1" dirty="0"/>
              <a:t>   </a:t>
            </a:r>
            <a:r>
              <a:rPr lang="en-US" sz="4400" b="1" dirty="0" err="1">
                <a:solidFill>
                  <a:schemeClr val="accent1"/>
                </a:solidFill>
              </a:rPr>
              <a:t>পরিমিতি</a:t>
            </a:r>
            <a:endParaRPr lang="en-US" sz="4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4400" b="1" dirty="0">
              <a:solidFill>
                <a:schemeClr val="accent1"/>
              </a:solidFill>
            </a:endParaRPr>
          </a:p>
          <a:p>
            <a:r>
              <a:rPr lang="en-US" sz="4400" b="1" dirty="0" err="1">
                <a:solidFill>
                  <a:schemeClr val="accent1"/>
                </a:solidFill>
              </a:rPr>
              <a:t>ত্রিভুজ</a:t>
            </a:r>
            <a:r>
              <a:rPr lang="en-US" sz="4400" b="1" dirty="0">
                <a:solidFill>
                  <a:schemeClr val="accent1"/>
                </a:solidFill>
              </a:rPr>
              <a:t> ও </a:t>
            </a:r>
            <a:r>
              <a:rPr lang="en-US" sz="4400" b="1" dirty="0" err="1">
                <a:solidFill>
                  <a:schemeClr val="accent1"/>
                </a:solidFill>
              </a:rPr>
              <a:t>চতুর্ভুজ</a:t>
            </a:r>
            <a:r>
              <a:rPr lang="en-US" sz="4400" b="1" dirty="0">
                <a:solidFill>
                  <a:schemeClr val="accent1"/>
                </a:solidFill>
              </a:rPr>
              <a:t>  </a:t>
            </a:r>
            <a:r>
              <a:rPr lang="en-US" sz="4400" b="1" dirty="0" err="1">
                <a:solidFill>
                  <a:schemeClr val="accent1"/>
                </a:solidFill>
              </a:rPr>
              <a:t>ক্ষেত্রের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ক্ষেত্রফল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নির্ণয়</a:t>
            </a:r>
            <a:endParaRPr lang="en-US" sz="4400" b="1" dirty="0">
              <a:solidFill>
                <a:schemeClr val="accent1"/>
              </a:solidFill>
            </a:endParaRPr>
          </a:p>
          <a:p>
            <a:r>
              <a:rPr lang="en-US" sz="4400" b="1" dirty="0" err="1">
                <a:solidFill>
                  <a:schemeClr val="accent1"/>
                </a:solidFill>
              </a:rPr>
              <a:t>বৃত্ত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সংক্রান্ত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পরিমাপ</a:t>
            </a:r>
            <a:endParaRPr lang="en-US" sz="4400" b="1" dirty="0">
              <a:solidFill>
                <a:schemeClr val="accent1"/>
              </a:solidFill>
            </a:endParaRPr>
          </a:p>
          <a:p>
            <a:r>
              <a:rPr lang="en-US" sz="4400" b="1" dirty="0" err="1">
                <a:solidFill>
                  <a:schemeClr val="accent1"/>
                </a:solidFill>
              </a:rPr>
              <a:t>বেলন</a:t>
            </a:r>
            <a:r>
              <a:rPr lang="en-US" sz="4400" b="1" dirty="0">
                <a:solidFill>
                  <a:schemeClr val="accent1"/>
                </a:solidFill>
              </a:rPr>
              <a:t> ও </a:t>
            </a:r>
            <a:r>
              <a:rPr lang="en-US" sz="4400" b="1" dirty="0" err="1">
                <a:solidFill>
                  <a:schemeClr val="accent1"/>
                </a:solidFill>
              </a:rPr>
              <a:t>ঘনকের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পরিমাপ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1E92-4358-6DB1-8BA3-1879FA774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99" y="0"/>
            <a:ext cx="10515600" cy="1325563"/>
          </a:xfrm>
        </p:spPr>
        <p:txBody>
          <a:bodyPr/>
          <a:lstStyle/>
          <a:p>
            <a:r>
              <a:rPr lang="en-US" dirty="0"/>
              <a:t>                              </a:t>
            </a:r>
            <a:r>
              <a:rPr lang="en-US" dirty="0" err="1"/>
              <a:t>বাস্তব</a:t>
            </a:r>
            <a:r>
              <a:rPr lang="en-US" dirty="0"/>
              <a:t> </a:t>
            </a:r>
            <a:r>
              <a:rPr lang="en-US" dirty="0" err="1"/>
              <a:t>সংখ্যা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0D711-0577-1805-F68A-BFBDF34F7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8560B0-F81C-C7D3-4857-D85780869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1415511"/>
            <a:ext cx="8128000" cy="462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85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CDBEA-2970-0538-77C1-60CED243E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709" y="1825625"/>
            <a:ext cx="10515600" cy="1325563"/>
          </a:xfrm>
        </p:spPr>
        <p:txBody>
          <a:bodyPr/>
          <a:lstStyle/>
          <a:p>
            <a:r>
              <a:rPr lang="en-US" dirty="0"/>
              <a:t>                              </a:t>
            </a:r>
            <a:r>
              <a:rPr lang="en-US" dirty="0" err="1"/>
              <a:t>সেট</a:t>
            </a:r>
            <a:r>
              <a:rPr lang="en-US" dirty="0"/>
              <a:t> ও </a:t>
            </a:r>
            <a:r>
              <a:rPr lang="en-US" dirty="0" err="1"/>
              <a:t>ফাংশন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BC60A-1058-9164-61AC-47CCD3F03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9B5A0E-019E-4B28-F374-2F52634036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373" y="2915940"/>
            <a:ext cx="5955254" cy="349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85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598C7-E127-2A0E-9B97-3A764B2B6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835" y="18255"/>
            <a:ext cx="10515600" cy="1325563"/>
          </a:xfrm>
        </p:spPr>
        <p:txBody>
          <a:bodyPr/>
          <a:lstStyle/>
          <a:p>
            <a:r>
              <a:rPr lang="en-US" sz="3200" dirty="0"/>
              <a:t>                                       </a:t>
            </a:r>
            <a:r>
              <a:rPr lang="en-US" sz="3200" b="1" dirty="0" err="1">
                <a:solidFill>
                  <a:schemeClr val="accent1"/>
                </a:solidFill>
              </a:rPr>
              <a:t>বীজগণিতের</a:t>
            </a:r>
            <a:r>
              <a:rPr lang="en-US" dirty="0"/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সূত্রাবলি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F5E18-6619-5E50-EF00-6C1FDEB2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C59FF1-2D6C-6E43-50B5-A0B2C6CA0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986" y="1082177"/>
            <a:ext cx="4491297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934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44ED3-B7AA-FD9F-A9A0-61000B99B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9955" y="319338"/>
            <a:ext cx="12704484" cy="364425"/>
          </a:xfrm>
        </p:spPr>
        <p:txBody>
          <a:bodyPr>
            <a:normAutofit fontScale="90000"/>
          </a:bodyPr>
          <a:lstStyle/>
          <a:p>
            <a:r>
              <a:rPr lang="en-US" sz="3200" dirty="0" err="1">
                <a:solidFill>
                  <a:schemeClr val="accent1"/>
                </a:solidFill>
              </a:rPr>
              <a:t>সূচকের</a:t>
            </a:r>
            <a:r>
              <a:rPr lang="en-US" dirty="0"/>
              <a:t> </a:t>
            </a:r>
            <a:r>
              <a:rPr lang="en-US" sz="3200" dirty="0">
                <a:solidFill>
                  <a:schemeClr val="accent1"/>
                </a:solidFill>
              </a:rPr>
              <a:t>সূত্রসমূহ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1F111B-92CB-4558-4B19-5BB5F6EECC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30" y="1431925"/>
            <a:ext cx="4657016" cy="4695825"/>
          </a:xfrm>
        </p:spPr>
      </p:pic>
    </p:spTree>
    <p:extLst>
      <p:ext uri="{BB962C8B-B14F-4D97-AF65-F5344CB8AC3E}">
        <p14:creationId xmlns:p14="http://schemas.microsoft.com/office/powerpoint/2010/main" val="2945401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                                   অধ্যায়</vt:lpstr>
      <vt:lpstr>                                  অধ্যায়</vt:lpstr>
      <vt:lpstr>                                   অধ্যায়</vt:lpstr>
      <vt:lpstr>                              বাস্তব সংখ্যা</vt:lpstr>
      <vt:lpstr>                              সেট ও ফাংশন</vt:lpstr>
      <vt:lpstr>                                       বীজগণিতের সূত্রাবলি</vt:lpstr>
      <vt:lpstr>সূচকের সূত্রসমূহ</vt:lpstr>
      <vt:lpstr>লগারিদমের সূত্রাবলি</vt:lpstr>
      <vt:lpstr>একনজরে জ্যামিতি</vt:lpstr>
      <vt:lpstr>PowerPoint Presentation</vt:lpstr>
      <vt:lpstr>PowerPoint Presentation</vt:lpstr>
      <vt:lpstr>পরিমিতির সূত্রাবলি</vt:lpstr>
      <vt:lpstr>Thank    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Prover</dc:title>
  <dc:creator>mtyasmin193@gmail.com</dc:creator>
  <cp:lastModifiedBy>mtyasmin193@gmail.com</cp:lastModifiedBy>
  <cp:revision>22</cp:revision>
  <dcterms:created xsi:type="dcterms:W3CDTF">2023-10-12T13:19:12Z</dcterms:created>
  <dcterms:modified xsi:type="dcterms:W3CDTF">2023-11-06T04:57:57Z</dcterms:modified>
</cp:coreProperties>
</file>